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7" r:id="rId5"/>
    <p:sldId id="264" r:id="rId6"/>
    <p:sldId id="265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3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18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778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73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4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62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66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39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4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78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116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4904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832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970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044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4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43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80AB6FE-CCC3-47D4-B57A-8D5702FB8BA0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6D901C4-9036-4D6D-8099-0D3055213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226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C05FD-311A-2FC3-870B-92C4E11F2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7267" y="395926"/>
            <a:ext cx="10319208" cy="3789575"/>
          </a:xfrm>
        </p:spPr>
        <p:txBody>
          <a:bodyPr>
            <a:no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Курсовая работа на тему: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4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программы «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 операций поиска и удаления по значению в отсортированном массиве»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1921FD-3DD0-2513-CAAE-A8F27C95C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9822" y="4627204"/>
            <a:ext cx="9144000" cy="1655762"/>
          </a:xfrm>
        </p:spPr>
        <p:txBody>
          <a:bodyPr/>
          <a:lstStyle/>
          <a:p>
            <a:pPr algn="r"/>
            <a:r>
              <a:rPr lang="ru-RU" dirty="0"/>
              <a:t>Подготовил студент первого курса </a:t>
            </a:r>
          </a:p>
          <a:p>
            <a:pPr algn="r"/>
            <a:r>
              <a:rPr lang="ru-RU" dirty="0"/>
              <a:t>Группы ИСЭбд-11</a:t>
            </a:r>
          </a:p>
          <a:p>
            <a:pPr algn="r"/>
            <a:r>
              <a:rPr lang="ru-RU" dirty="0"/>
              <a:t>Абрамов Владислав</a:t>
            </a:r>
          </a:p>
        </p:txBody>
      </p:sp>
    </p:spTree>
    <p:extLst>
      <p:ext uri="{BB962C8B-B14F-4D97-AF65-F5344CB8AC3E}">
        <p14:creationId xmlns:p14="http://schemas.microsoft.com/office/powerpoint/2010/main" val="415731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40699-E014-2DB6-FFC5-03327CDE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Предназначение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2181CA-0F11-F6F4-9BE3-0B402708F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28" y="1732449"/>
            <a:ext cx="11953187" cy="498886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Поиск и удаление по значению могут быть применены во многих областях, где требуется эффективный поиск и удаление элементов из отсортированных коллекций данных. Некоторые из областей, где это может быть полезно, включают:</a:t>
            </a:r>
          </a:p>
          <a:p>
            <a:endParaRPr lang="ru-RU" dirty="0"/>
          </a:p>
          <a:p>
            <a:r>
              <a:rPr lang="ru-RU" dirty="0"/>
              <a:t>1. Работа с базами данных: Бинарный поиск может использоваться для поиска и удаления записей в отсортированных таблицах баз данных.</a:t>
            </a:r>
          </a:p>
          <a:p>
            <a:endParaRPr lang="ru-RU" dirty="0"/>
          </a:p>
          <a:p>
            <a:r>
              <a:rPr lang="ru-RU" dirty="0"/>
              <a:t>2. Разработка программного обеспечения: Алгоритмы бинарного поиска и удаления могут быть полезны при работе с массивами данных в различных языках программирования.</a:t>
            </a:r>
          </a:p>
          <a:p>
            <a:endParaRPr lang="ru-RU" dirty="0"/>
          </a:p>
          <a:p>
            <a:r>
              <a:rPr lang="ru-RU" dirty="0"/>
              <a:t>3. Анализ данных: В некоторых случаях бинарный поиск может применяться для поиска и удаления элементов в отсортированных наборах данных, например, в алгоритмах машинного обучения.</a:t>
            </a:r>
          </a:p>
          <a:p>
            <a:endParaRPr lang="ru-RU" dirty="0"/>
          </a:p>
          <a:p>
            <a:r>
              <a:rPr lang="ru-RU" dirty="0"/>
              <a:t>4. Игровая разработка: Бинарный поиск может быть использован для поиска и удаления объектов или персонажей в игровых приложениях.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849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2E5F2-488A-FFCA-B2FA-B72C88C4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создания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914614-9756-399A-A8E1-E3D63E7B0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Идея отсортированного массива восходит к началам развития компьютерных наук и алгоритмов. Уже в классической литературе по программированию и структурам данных, такой как книга "Алгоритмы: Введение в разработку и анализ" Томаса Х. </a:t>
            </a:r>
            <a:r>
              <a:rPr lang="ru-RU" dirty="0" err="1"/>
              <a:t>Кормена</a:t>
            </a:r>
            <a:r>
              <a:rPr lang="ru-RU" dirty="0"/>
              <a:t> и его коллег, уделено внимание методам сортировки массивов и их применению.</a:t>
            </a:r>
          </a:p>
          <a:p>
            <a:r>
              <a:rPr lang="ru-RU" dirty="0"/>
              <a:t>Бинарный поиск - это эффективный алгоритм поиска элемента в отсортированном массиве данных. Идея заключается в том, что на каждом шаге алгоритм сравнивает искомое значение с элементом в середине массива и на основе этого определяет, в какой половине массива нужно продолжать поиск. Таким образом, количество элементов для поиска уменьшается вдвое на каждом шаге, что делает бинарный поиск очень эффективным.</a:t>
            </a:r>
          </a:p>
          <a:p>
            <a:r>
              <a:rPr lang="ru-RU" dirty="0"/>
              <a:t>Что касается удаления элемента по значению, то бинарный поиск может быть применен для нахождения нужного элемента, который затем можно удалить из массива. Однако после удаления элемента нужно будет обеспечить правильное </a:t>
            </a:r>
            <a:r>
              <a:rPr lang="ru-RU" dirty="0" err="1"/>
              <a:t>пересортирование</a:t>
            </a:r>
            <a:r>
              <a:rPr lang="ru-RU" dirty="0"/>
              <a:t> массива, чтобы сохранить порядок элементов.</a:t>
            </a:r>
          </a:p>
        </p:txBody>
      </p:sp>
    </p:spTree>
    <p:extLst>
      <p:ext uri="{BB962C8B-B14F-4D97-AF65-F5344CB8AC3E}">
        <p14:creationId xmlns:p14="http://schemas.microsoft.com/office/powerpoint/2010/main" val="126275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2DF54-8BBE-6114-EC36-91E953D7F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343F1E-68A0-74E2-4B69-2B915217E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Процесс бинарного поиска обычно выглядит следующим образом:</a:t>
            </a:r>
          </a:p>
          <a:p>
            <a:r>
              <a:rPr lang="ru-RU" dirty="0"/>
              <a:t>1. Определение середины массива.</a:t>
            </a:r>
          </a:p>
          <a:p>
            <a:r>
              <a:rPr lang="ru-RU" dirty="0"/>
              <a:t>2. Сравнение искомого значения с элементом в середине.</a:t>
            </a:r>
          </a:p>
          <a:p>
            <a:r>
              <a:rPr lang="ru-RU" dirty="0"/>
              <a:t>3. Если значение равно элементу в середине, поиск завершается.</a:t>
            </a:r>
          </a:p>
          <a:p>
            <a:r>
              <a:rPr lang="ru-RU" dirty="0"/>
              <a:t>4. Если искомое значение меньше элемента в середине, поиск продолжается в левой половине массива.</a:t>
            </a:r>
          </a:p>
          <a:p>
            <a:r>
              <a:rPr lang="ru-RU" dirty="0"/>
              <a:t>5. Если искомое значение больше элемента в середине, поиск продолжается в правой половине массива.</a:t>
            </a:r>
          </a:p>
          <a:p>
            <a:r>
              <a:rPr lang="ru-RU" dirty="0"/>
              <a:t>6. Шаги 1-5 повторяются до тех пор, пока искомый элемент не будет найден или диапазон поиска не станет пустым.</a:t>
            </a:r>
          </a:p>
          <a:p>
            <a:endParaRPr lang="ru-RU" dirty="0"/>
          </a:p>
          <a:p>
            <a:r>
              <a:rPr lang="ru-RU" dirty="0"/>
              <a:t>Что касается удаления элемента по значению, то после того, как элемент найден с помощью бинарного поиска, его можно удалить из массива. После удаления элемента необходимо обеспечить корректное </a:t>
            </a:r>
            <a:r>
              <a:rPr lang="ru-RU" dirty="0" err="1"/>
              <a:t>пересортирование</a:t>
            </a:r>
            <a:r>
              <a:rPr lang="ru-RU" dirty="0"/>
              <a:t> массива, чтобы сохранить упорядоченность элементов.</a:t>
            </a:r>
          </a:p>
        </p:txBody>
      </p:sp>
    </p:spTree>
    <p:extLst>
      <p:ext uri="{BB962C8B-B14F-4D97-AF65-F5344CB8AC3E}">
        <p14:creationId xmlns:p14="http://schemas.microsoft.com/office/powerpoint/2010/main" val="323130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17B26-AC69-6C80-CB43-91B1AF98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C09D88-FE71-8411-AE85-C65C3257F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365FB2-17DD-F615-C1BB-E1D946D9F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708" y="301657"/>
            <a:ext cx="2845935" cy="62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8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5447A-DFF1-0D78-C16E-7DD929F1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3180E4-F417-FC11-AE5A-51B5BDD32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0F8B27-96EF-C87C-E178-CE6E79BD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62" y="1349604"/>
            <a:ext cx="7370075" cy="502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66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71FC5-55D0-FA18-C7AB-253EBF80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1859CF-A76C-84BB-B57E-29B430B48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01" y="1580050"/>
            <a:ext cx="7268065" cy="480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4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43887-6BB6-4E1C-80DD-E8B1C065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C904D5-3653-86A1-CCA6-DB9A64C38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11B6DC-BFE6-7E3F-2A24-AB0C3C70A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68" y="933765"/>
            <a:ext cx="7547700" cy="499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0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B469F-8AD8-3141-528A-865692C6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3EBDB0-0FF5-8B37-18D1-A9E3D7BD9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A4CD9E-4FB8-9EBE-762C-81B9DF6B6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78" y="471341"/>
            <a:ext cx="8463814" cy="55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8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37C94-BA9F-5C70-7617-299DC7E8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9628BC-88FE-22C9-A9E7-3744725D4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742521-B466-BF83-7DC9-BD59FA516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384" y="430967"/>
            <a:ext cx="9068584" cy="599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00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Сланец</Template>
  <TotalTime>288</TotalTime>
  <Words>452</Words>
  <Application>Microsoft Office PowerPoint</Application>
  <PresentationFormat>Широкоэкранный</PresentationFormat>
  <Paragraphs>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Calisto MT</vt:lpstr>
      <vt:lpstr>Times New Roman</vt:lpstr>
      <vt:lpstr>Wingdings 2</vt:lpstr>
      <vt:lpstr>Сланец</vt:lpstr>
      <vt:lpstr>Курсовая работа на тему:  Разработка программы «Визуализация операций поиска и удаления по значению в отсортированном массиве»</vt:lpstr>
      <vt:lpstr>Предназначение</vt:lpstr>
      <vt:lpstr>История создания</vt:lpstr>
      <vt:lpstr>Презентация PowerPoint</vt:lpstr>
      <vt:lpstr>Презентация PowerPoint</vt:lpstr>
      <vt:lpstr>Презентация PowerPoint</vt:lpstr>
      <vt:lpstr>Реализация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 на тему: Визуализация операций поиска и удаления по значению в отсортированном массиве</dc:title>
  <dc:creator>Владислав Абрамов</dc:creator>
  <cp:lastModifiedBy>Владислав Абрамов</cp:lastModifiedBy>
  <cp:revision>4</cp:revision>
  <dcterms:created xsi:type="dcterms:W3CDTF">2024-05-26T15:49:10Z</dcterms:created>
  <dcterms:modified xsi:type="dcterms:W3CDTF">2024-05-31T06:41:10Z</dcterms:modified>
</cp:coreProperties>
</file>