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7104063" cy="102346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 varScale="1">
        <p:scale>
          <a:sx n="125" d="100"/>
          <a:sy n="125" d="100"/>
        </p:scale>
        <p:origin x="-161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552146-E071-4E7F-9DBB-CB8FADF011DE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333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11200" y="4860925"/>
            <a:ext cx="5683250" cy="4605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4786E7-4B9C-4DE9-976F-C4F29E9AEBA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4786E7-4B9C-4DE9-976F-C4F29E9AEBA3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" dirty="0" smtClean="0"/>
              <a:t>Практическая работа №2</a:t>
            </a:r>
            <a:br>
              <a:rPr lang="ru" dirty="0" smtClean="0"/>
            </a:br>
            <a:r>
              <a:rPr lang="ru" dirty="0" smtClean="0"/>
              <a:t>Функиии системы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algn="r"/>
            <a:r>
              <a:rPr lang="ru" dirty="0" smtClean="0">
                <a:solidFill>
                  <a:schemeClr val="tx1"/>
                </a:solidFill>
              </a:rPr>
              <a:t>Выполнил:</a:t>
            </a:r>
            <a:br>
              <a:rPr lang="ru" dirty="0" smtClean="0">
                <a:solidFill>
                  <a:schemeClr val="tx1"/>
                </a:solidFill>
              </a:rPr>
            </a:br>
            <a:r>
              <a:rPr lang="ru" dirty="0" smtClean="0">
                <a:solidFill>
                  <a:schemeClr val="tx1"/>
                </a:solidFill>
              </a:rPr>
              <a:t>студент гр. </a:t>
            </a:r>
            <a:r>
              <a:rPr lang="ru" dirty="0" smtClean="0">
                <a:solidFill>
                  <a:schemeClr val="tx1"/>
                </a:solidFill>
              </a:rPr>
              <a:t>ПИбд-14</a:t>
            </a:r>
            <a:r>
              <a:rPr lang="ru" dirty="0" smtClean="0">
                <a:solidFill>
                  <a:schemeClr val="tx1"/>
                </a:solidFill>
              </a:rPr>
              <a:t/>
            </a:r>
            <a:br>
              <a:rPr lang="ru" dirty="0" smtClean="0">
                <a:solidFill>
                  <a:schemeClr val="tx1"/>
                </a:solidFill>
              </a:rPr>
            </a:br>
            <a:r>
              <a:rPr lang="ru" dirty="0" smtClean="0">
                <a:solidFill>
                  <a:schemeClr val="tx1"/>
                </a:solidFill>
              </a:rPr>
              <a:t>Разин К. В.</a:t>
            </a:r>
            <a:endParaRPr lang="ru" dirty="0" smtClean="0">
              <a:solidFill>
                <a:schemeClr val="tx1"/>
              </a:solidFill>
            </a:endParaRPr>
          </a:p>
          <a:p>
            <a:pPr algn="r"/>
            <a:r>
              <a:rPr lang="ru" dirty="0" smtClean="0">
                <a:solidFill>
                  <a:schemeClr val="tx1"/>
                </a:solidFill>
              </a:rPr>
              <a:t>Проверил:</a:t>
            </a:r>
            <a:br>
              <a:rPr lang="ru" dirty="0" smtClean="0">
                <a:solidFill>
                  <a:schemeClr val="tx1"/>
                </a:solidFill>
              </a:rPr>
            </a:br>
            <a:r>
              <a:rPr lang="ru" dirty="0" smtClean="0">
                <a:solidFill>
                  <a:schemeClr val="tx1"/>
                </a:solidFill>
              </a:rPr>
              <a:t>доцент кафедры</a:t>
            </a:r>
            <a:br>
              <a:rPr lang="ru" dirty="0" smtClean="0">
                <a:solidFill>
                  <a:schemeClr val="tx1"/>
                </a:solidFill>
              </a:rPr>
            </a:br>
            <a:r>
              <a:rPr lang="ru" dirty="0" smtClean="0">
                <a:solidFill>
                  <a:schemeClr val="tx1"/>
                </a:solidFill>
              </a:rPr>
              <a:t>Тронин В. Г</a:t>
            </a:r>
            <a:r>
              <a:rPr lang="ru" dirty="0" smtClean="0">
                <a:solidFill>
                  <a:schemeClr val="tx1"/>
                </a:solidFill>
              </a:rPr>
              <a:t>.</a:t>
            </a:r>
            <a:endParaRPr lang="ru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Главная функция</a:t>
            </a:r>
            <a:br>
              <a:rPr lang="ru-RU" dirty="0" smtClean="0"/>
            </a:br>
            <a:r>
              <a:rPr lang="en-US" dirty="0" smtClean="0"/>
              <a:t>VKB Gladiator NXT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algn="ctr">
              <a:buNone/>
            </a:pPr>
            <a:r>
              <a:rPr lang="ru-RU" sz="4000" dirty="0" smtClean="0"/>
              <a:t>Это управление самолётами и вертолётами в компьютерных играх и симуляторах</a:t>
            </a:r>
            <a:endParaRPr lang="ru-RU" sz="4000" dirty="0"/>
          </a:p>
        </p:txBody>
      </p:sp>
      <p:pic>
        <p:nvPicPr>
          <p:cNvPr id="1026" name="Picture 2" descr="F:\УлГТУ\ОТС\Практическая 2\gladiator nxt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123632" y="71414"/>
            <a:ext cx="2332926" cy="26431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Второстепенные функции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Запоминание настроек в памяти</a:t>
            </a:r>
          </a:p>
          <a:p>
            <a:r>
              <a:rPr lang="ru-RU" dirty="0" smtClean="0"/>
              <a:t>Индикация режимов работы</a:t>
            </a:r>
          </a:p>
          <a:p>
            <a:r>
              <a:rPr lang="ru-RU" dirty="0" smtClean="0"/>
              <a:t>Получение преимущества в играх</a:t>
            </a:r>
          </a:p>
          <a:p>
            <a:r>
              <a:rPr lang="ru-RU" dirty="0" smtClean="0"/>
              <a:t>Возможность изменения и расширения системы</a:t>
            </a:r>
          </a:p>
          <a:p>
            <a:r>
              <a:rPr lang="ru-RU" dirty="0" smtClean="0"/>
              <a:t>Получение удовольствия от взаимодействия с джойстиком</a:t>
            </a:r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Скрытые функции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258072" cy="4525963"/>
          </a:xfrm>
        </p:spPr>
        <p:txBody>
          <a:bodyPr/>
          <a:lstStyle/>
          <a:p>
            <a:r>
              <a:rPr lang="ru-RU" dirty="0" smtClean="0"/>
              <a:t>Управление военным </a:t>
            </a:r>
            <a:r>
              <a:rPr lang="ru-RU" dirty="0" err="1" smtClean="0"/>
              <a:t>дроном</a:t>
            </a:r>
            <a:endParaRPr lang="ru-RU" dirty="0" smtClean="0"/>
          </a:p>
          <a:p>
            <a:r>
              <a:rPr lang="ru-RU" dirty="0" smtClean="0"/>
              <a:t>Эмуляция клавиатуры и мыши</a:t>
            </a:r>
          </a:p>
          <a:p>
            <a:r>
              <a:rPr lang="ru-RU" dirty="0" smtClean="0"/>
              <a:t>Забивание гвоздей /</a:t>
            </a:r>
            <a:r>
              <a:rPr lang="ru-RU" dirty="0" smtClean="0"/>
              <a:t> </a:t>
            </a:r>
            <a:r>
              <a:rPr lang="ru-RU" dirty="0" smtClean="0"/>
              <a:t>пресс</a:t>
            </a:r>
          </a:p>
          <a:p>
            <a:r>
              <a:rPr lang="ru-RU" dirty="0" smtClean="0"/>
              <a:t>Получение опыта управления самолётами с </a:t>
            </a:r>
            <a:r>
              <a:rPr lang="ru-RU" dirty="0" err="1" smtClean="0"/>
              <a:t>сайдстиком</a:t>
            </a:r>
            <a:endParaRPr lang="ru-RU" dirty="0" smtClean="0"/>
          </a:p>
          <a:p>
            <a:r>
              <a:rPr lang="ru-RU" dirty="0" smtClean="0"/>
              <a:t>Если снять пружины можно получить реалистичный опыт управления вертолётом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Вредные функции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615262" cy="4525963"/>
          </a:xfrm>
        </p:spPr>
        <p:txBody>
          <a:bodyPr/>
          <a:lstStyle/>
          <a:p>
            <a:r>
              <a:rPr lang="ru-RU" dirty="0" smtClean="0"/>
              <a:t>Мозоли на руке</a:t>
            </a:r>
          </a:p>
          <a:p>
            <a:r>
              <a:rPr lang="ru-RU" dirty="0" smtClean="0"/>
              <a:t>Отвлекает от важных дел</a:t>
            </a:r>
          </a:p>
          <a:p>
            <a:r>
              <a:rPr lang="ru-RU" dirty="0" smtClean="0"/>
              <a:t>Необходимость калибровки</a:t>
            </a:r>
          </a:p>
          <a:p>
            <a:r>
              <a:rPr lang="ru-RU" dirty="0" smtClean="0"/>
              <a:t>Необходимость изучения сложного ПО</a:t>
            </a:r>
          </a:p>
          <a:p>
            <a:r>
              <a:rPr lang="ru-RU" dirty="0" smtClean="0"/>
              <a:t>Потребление электричества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192</TotalTime>
  <Words>88</Words>
  <PresentationFormat>Экран (4:3)</PresentationFormat>
  <Paragraphs>25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Техническая</vt:lpstr>
      <vt:lpstr>Практическая работа №2 Функиии системы</vt:lpstr>
      <vt:lpstr>Главная функция VKB Gladiator NXT</vt:lpstr>
      <vt:lpstr>Второстепенные функции</vt:lpstr>
      <vt:lpstr>Скрытые функции</vt:lpstr>
      <vt:lpstr>Вредные функции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Практическая работа №2 Функиии системы</dc:title>
  <dc:creator>KVR</dc:creator>
  <cp:lastModifiedBy>KVR</cp:lastModifiedBy>
  <cp:revision>22</cp:revision>
  <cp:lastPrinted>2024-10-24T15:54:21Z</cp:lastPrinted>
  <dcterms:created xsi:type="dcterms:W3CDTF">2024-10-24T12:38:34Z</dcterms:created>
  <dcterms:modified xsi:type="dcterms:W3CDTF">2024-10-24T16:01:42Z</dcterms:modified>
</cp:coreProperties>
</file>