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6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52146-E071-4E7F-9DBB-CB8FADF011DE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786E7-4B9C-4DE9-976F-C4F29E9AE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786E7-4B9C-4DE9-976F-C4F29E9AEBA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" dirty="0" smtClean="0"/>
              <a:t>Практическая работа №2</a:t>
            </a:r>
            <a:br>
              <a:rPr lang="ru" dirty="0" smtClean="0"/>
            </a:br>
            <a:r>
              <a:rPr lang="ru" dirty="0" smtClean="0"/>
              <a:t>Функиии системы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ru" dirty="0" smtClean="0">
                <a:solidFill>
                  <a:schemeClr val="tx1"/>
                </a:solidFill>
              </a:rPr>
              <a:t>Выполнил: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студент гр. ПИбд-14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Разин К. В.</a:t>
            </a:r>
          </a:p>
          <a:p>
            <a:pPr algn="r"/>
            <a:r>
              <a:rPr lang="ru" dirty="0" smtClean="0">
                <a:solidFill>
                  <a:schemeClr val="tx1"/>
                </a:solidFill>
              </a:rPr>
              <a:t>Проверил: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доцент кафедры</a:t>
            </a:r>
            <a:br>
              <a:rPr lang="ru" dirty="0" smtClean="0">
                <a:solidFill>
                  <a:schemeClr val="tx1"/>
                </a:solidFill>
              </a:rPr>
            </a:br>
            <a:r>
              <a:rPr lang="ru" dirty="0" smtClean="0">
                <a:solidFill>
                  <a:schemeClr val="tx1"/>
                </a:solidFill>
              </a:rPr>
              <a:t>Тронин В.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20717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Главная функция</a:t>
            </a:r>
            <a:br>
              <a:rPr lang="ru-RU" dirty="0" smtClean="0"/>
            </a:br>
            <a:r>
              <a:rPr lang="en-US" dirty="0" smtClean="0"/>
              <a:t>VKB Gladiator NXT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ru-RU" dirty="0" smtClean="0"/>
              <a:t>манипулятор ЭВМ)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928935"/>
            <a:ext cx="7467600" cy="3286148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4000" dirty="0" smtClean="0"/>
              <a:t>Это управление самолётами и вертолётами в компьютерных играх и симуляторах</a:t>
            </a:r>
            <a:endParaRPr lang="ru-RU" sz="4000" dirty="0"/>
          </a:p>
        </p:txBody>
      </p:sp>
      <p:pic>
        <p:nvPicPr>
          <p:cNvPr id="1026" name="Picture 2" descr="F:\УлГТУ\ОТС\Практическая 2\gladiator nxt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96660" y="71414"/>
            <a:ext cx="2332926" cy="2643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Второстепенные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Запоминание настроек в памяти</a:t>
            </a:r>
          </a:p>
          <a:p>
            <a:r>
              <a:rPr lang="ru-RU" dirty="0" smtClean="0"/>
              <a:t>Индикация режимов работы</a:t>
            </a:r>
          </a:p>
          <a:p>
            <a:r>
              <a:rPr lang="ru-RU" dirty="0" smtClean="0"/>
              <a:t>Управление военным дроном</a:t>
            </a:r>
          </a:p>
          <a:p>
            <a:r>
              <a:rPr lang="ru-RU" dirty="0" smtClean="0"/>
              <a:t>Возможность изменения и расширения системы</a:t>
            </a:r>
          </a:p>
          <a:p>
            <a:r>
              <a:rPr lang="ru-RU" dirty="0" smtClean="0"/>
              <a:t>Создание преимущества в играх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Скрытые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58072" cy="4525963"/>
          </a:xfrm>
        </p:spPr>
        <p:txBody>
          <a:bodyPr/>
          <a:lstStyle/>
          <a:p>
            <a:r>
              <a:rPr lang="ru-RU" dirty="0" smtClean="0"/>
              <a:t>Эмуляция клавиатуры и мыши</a:t>
            </a:r>
          </a:p>
          <a:p>
            <a:r>
              <a:rPr lang="ru-RU" dirty="0" smtClean="0"/>
              <a:t>Забивание гвоздей / </a:t>
            </a:r>
            <a:r>
              <a:rPr lang="ru-RU" dirty="0" smtClean="0"/>
              <a:t>пресс</a:t>
            </a:r>
          </a:p>
          <a:p>
            <a:r>
              <a:rPr lang="ru-RU" dirty="0" smtClean="0"/>
              <a:t>Тренажёр для рук</a:t>
            </a:r>
            <a:endParaRPr lang="ru-RU" dirty="0" smtClean="0"/>
          </a:p>
          <a:p>
            <a:r>
              <a:rPr lang="ru-RU" dirty="0" smtClean="0"/>
              <a:t>Если снять пружины можно получить реалистичный опыт управления вертолётом</a:t>
            </a:r>
            <a:r>
              <a:rPr lang="en-US" dirty="0" smtClean="0"/>
              <a:t> Bell UH-1</a:t>
            </a:r>
            <a:endParaRPr lang="ru-RU" dirty="0" smtClean="0"/>
          </a:p>
          <a:p>
            <a:r>
              <a:rPr lang="ru-RU" dirty="0" smtClean="0"/>
              <a:t>Управление чем-либо кроме летательных аппаратов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Вредные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615262" cy="4525963"/>
          </a:xfrm>
        </p:spPr>
        <p:txBody>
          <a:bodyPr/>
          <a:lstStyle/>
          <a:p>
            <a:r>
              <a:rPr lang="ru-RU" dirty="0" smtClean="0"/>
              <a:t>Требует изучения сложного ПО</a:t>
            </a:r>
          </a:p>
          <a:p>
            <a:r>
              <a:rPr lang="ru-RU" dirty="0" smtClean="0"/>
              <a:t>Потребление электричества</a:t>
            </a:r>
          </a:p>
          <a:p>
            <a:r>
              <a:rPr lang="ru-RU" dirty="0" smtClean="0"/>
              <a:t>Может создать мозоли на руке</a:t>
            </a:r>
          </a:p>
          <a:p>
            <a:r>
              <a:rPr lang="ru-RU" dirty="0" smtClean="0"/>
              <a:t>Неотключаемая ШИМ </a:t>
            </a:r>
            <a:r>
              <a:rPr lang="ru-RU" dirty="0" smtClean="0"/>
              <a:t>светодиодов</a:t>
            </a:r>
          </a:p>
          <a:p>
            <a:r>
              <a:rPr lang="ru-RU" dirty="0" smtClean="0"/>
              <a:t>Ухудшение здоровья пользователя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728</TotalTime>
  <Words>88</Words>
  <PresentationFormat>Экран (4:3)</PresentationFormat>
  <Paragraphs>26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Техническая</vt:lpstr>
      <vt:lpstr>Практическая работа №2 Функиии системы</vt:lpstr>
      <vt:lpstr>Главная функция VKB Gladiator NXT (манипулятор ЭВМ)</vt:lpstr>
      <vt:lpstr>Второстепенные функции</vt:lpstr>
      <vt:lpstr>Скрытые функции</vt:lpstr>
      <vt:lpstr>Вредные функции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№2 Функиии системы</dc:title>
  <dc:creator>KVR</dc:creator>
  <cp:lastModifiedBy>KVR</cp:lastModifiedBy>
  <cp:revision>73</cp:revision>
  <cp:lastPrinted>2024-10-24T15:54:21Z</cp:lastPrinted>
  <dcterms:created xsi:type="dcterms:W3CDTF">2024-10-24T12:38:34Z</dcterms:created>
  <dcterms:modified xsi:type="dcterms:W3CDTF">2024-12-15T14:47:41Z</dcterms:modified>
</cp:coreProperties>
</file>